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88" r:id="rId2"/>
    <p:sldId id="290" r:id="rId3"/>
    <p:sldId id="292" r:id="rId4"/>
    <p:sldId id="291" r:id="rId5"/>
  </p:sldIdLst>
  <p:sldSz cx="7315200" cy="96012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3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2024-05-10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76463" y="696913"/>
            <a:ext cx="265747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2" tIns="46587" rIns="93172" bIns="4658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2" tIns="46587" rIns="93172" bIns="4658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Ass Jerky Don’t Make Itself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31</a:t>
            </a:r>
          </a:p>
          <a:p>
            <a:r>
              <a:rPr lang="en-US" dirty="0"/>
              <a:t>Targets: 14 IPSC, 3 steel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  <a:p>
            <a:endParaRPr lang="en-US" dirty="0"/>
          </a:p>
          <a:p>
            <a:r>
              <a:rPr lang="en-US" dirty="0"/>
              <a:t>Pull port must be closed prior to start signal.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You Think Therefore I’m Not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24</a:t>
            </a:r>
          </a:p>
          <a:p>
            <a:r>
              <a:rPr lang="en-US" dirty="0"/>
              <a:t>Targets: 12 IPSC</a:t>
            </a:r>
          </a:p>
          <a:p>
            <a:endParaRPr lang="en-US" dirty="0"/>
          </a:p>
          <a:p>
            <a:r>
              <a:rPr lang="en-US" dirty="0"/>
              <a:t>Handgun start position: feet touching start stick,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touching start stick,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050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Mission Impossible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37</a:t>
            </a:r>
          </a:p>
          <a:p>
            <a:r>
              <a:rPr lang="en-US" dirty="0"/>
              <a:t>Targets: 15 USPSA, 7 steel</a:t>
            </a:r>
          </a:p>
          <a:p>
            <a:endParaRPr lang="en-US" dirty="0"/>
          </a:p>
          <a:p>
            <a:r>
              <a:rPr lang="en-US" dirty="0"/>
              <a:t>Handgun start position: straddling start stick,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straddling start stick,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P1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207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73411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Slow, Smooth, and Fast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25</a:t>
            </a:r>
          </a:p>
          <a:p>
            <a:r>
              <a:rPr lang="en-US" dirty="0"/>
              <a:t>Targets: 9 IPSC, 7 steel</a:t>
            </a:r>
          </a:p>
          <a:p>
            <a:endParaRPr lang="en-US" dirty="0"/>
          </a:p>
          <a:p>
            <a:r>
              <a:rPr lang="en-US" dirty="0"/>
              <a:t>Handgun start position: feet touching start stick, wrists below belt.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position: feet touching start stick, stock on belt. Unloaded carbine is held with both hands.</a:t>
            </a:r>
          </a:p>
          <a:p>
            <a:endParaRPr lang="en-US" dirty="0"/>
          </a:p>
          <a:p>
            <a:r>
              <a:rPr lang="en-US" dirty="0"/>
              <a:t>All magazines to be used on stage must start on barrel near start stick.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Max trap is activated by P1 and </a:t>
            </a:r>
            <a:r>
              <a:rPr lang="en-US"/>
              <a:t>remains visible at rest.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205588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3286</TotalTime>
  <Words>387</Words>
  <Application>Microsoft Office PowerPoint</Application>
  <PresentationFormat>Custom</PresentationFormat>
  <Paragraphs>44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2024-05-11T02:55:18Z</cp:lastPrinted>
  <dcterms:created xsi:type="dcterms:W3CDTF">2002-08-21T12:11:08Z</dcterms:created>
  <dcterms:modified xsi:type="dcterms:W3CDTF">2024-05-12T02:33:32Z</dcterms:modified>
  <cp:category>Shooting</cp:category>
</cp:coreProperties>
</file>